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276872"/>
            <a:ext cx="5723468" cy="1828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Segoe Script" pitchFamily="34" charset="0"/>
              </a:rPr>
              <a:t>конкурс КВН для </a:t>
            </a:r>
            <a:r>
              <a:rPr lang="ru-RU" b="1" dirty="0" err="1">
                <a:latin typeface="Segoe Script" pitchFamily="34" charset="0"/>
              </a:rPr>
              <a:t>руско</a:t>
            </a:r>
            <a:r>
              <a:rPr lang="ru-RU" b="1" dirty="0">
                <a:latin typeface="Segoe Script" pitchFamily="34" charset="0"/>
              </a:rPr>
              <a:t> язычных воспитателей</a:t>
            </a:r>
            <a:endParaRPr lang="ru-RU" b="1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68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36712"/>
            <a:ext cx="6984775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236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8721"/>
            <a:ext cx="6768751" cy="4814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979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9"/>
            <a:ext cx="6624735" cy="4742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780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52737"/>
            <a:ext cx="6552727" cy="4670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1000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24745"/>
            <a:ext cx="6480719" cy="4598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2688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52737"/>
            <a:ext cx="6552727" cy="46702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31747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6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конкурс КВН для руско язычных воспитателей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КВН для руско язычных воспитателей</dc:title>
  <dc:creator>Полина</dc:creator>
  <cp:lastModifiedBy>Денисова</cp:lastModifiedBy>
  <cp:revision>1</cp:revision>
  <dcterms:created xsi:type="dcterms:W3CDTF">2015-02-12T17:47:56Z</dcterms:created>
  <dcterms:modified xsi:type="dcterms:W3CDTF">2015-02-12T17:56:28Z</dcterms:modified>
</cp:coreProperties>
</file>